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0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0\2020\Diciembre\Control%20de%20Audiencias%20Semana%2037.%20Del%2021%20al%2024%20Diciem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14 al 18 de Diciembre</c:v>
                </c:pt>
                <c:pt idx="1">
                  <c:v>Semana de 21 al 24 de Diciembre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86</c:v>
                </c:pt>
                <c:pt idx="1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14 al 18 de Diciembre</c:v>
                </c:pt>
                <c:pt idx="1">
                  <c:v>Semana de 21 al 24 de Diciembre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113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248648"/>
        <c:axId val="320245512"/>
        <c:axId val="0"/>
      </c:bar3DChart>
      <c:catAx>
        <c:axId val="32024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0245512"/>
        <c:crosses val="autoZero"/>
        <c:auto val="1"/>
        <c:lblAlgn val="ctr"/>
        <c:lblOffset val="100"/>
        <c:noMultiLvlLbl val="0"/>
      </c:catAx>
      <c:valAx>
        <c:axId val="320245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0248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37. Del 21 al 24 Diciembre 2020.xlsx]JUZGADOS'!$C$1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37. Del 21 al 24 Diciembre 2020.xlsx]JUZGADOS'!$B$2:$B$17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37. Del 21 al 24 Diciembre 2020.xlsx]JUZGADOS'!$C$2:$C$17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6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37. Del 21 al 24 Diciembre 2020.xlsx]JUZGADOS'!$D$1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37. Del 21 al 24 Diciembre 2020.xlsx]JUZGADOS'!$B$2:$B$17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37. Del 21 al 24 Diciembre 2020.xlsx]JUZGADOS'!$D$2:$D$17</c:f>
              <c:numCache>
                <c:formatCode>General</c:formatCode>
                <c:ptCount val="16"/>
                <c:pt idx="0">
                  <c:v>1</c:v>
                </c:pt>
                <c:pt idx="1">
                  <c:v>9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270624"/>
        <c:axId val="325273368"/>
        <c:axId val="0"/>
      </c:bar3DChart>
      <c:catAx>
        <c:axId val="32527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5273368"/>
        <c:crosses val="autoZero"/>
        <c:auto val="1"/>
        <c:lblAlgn val="ctr"/>
        <c:lblOffset val="100"/>
        <c:noMultiLvlLbl val="0"/>
      </c:catAx>
      <c:valAx>
        <c:axId val="3252733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527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334530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del 2020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31841"/>
              </p:ext>
            </p:extLst>
          </p:nvPr>
        </p:nvGraphicFramePr>
        <p:xfrm>
          <a:off x="287382" y="278753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43%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42045"/>
              </p:ext>
            </p:extLst>
          </p:nvPr>
        </p:nvGraphicFramePr>
        <p:xfrm>
          <a:off x="301228" y="751685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638555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17723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50921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54088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394344"/>
              </p:ext>
            </p:extLst>
          </p:nvPr>
        </p:nvGraphicFramePr>
        <p:xfrm>
          <a:off x="98854" y="746484"/>
          <a:ext cx="12191999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17706</TotalTime>
  <Words>381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21 al 24 de Diciembre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813</cp:revision>
  <cp:lastPrinted>2019-06-12T17:00:27Z</cp:lastPrinted>
  <dcterms:created xsi:type="dcterms:W3CDTF">2016-03-12T00:22:24Z</dcterms:created>
  <dcterms:modified xsi:type="dcterms:W3CDTF">2020-12-29T15:55:44Z</dcterms:modified>
</cp:coreProperties>
</file>